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56" r:id="rId5"/>
    <p:sldId id="273" r:id="rId6"/>
    <p:sldId id="274" r:id="rId7"/>
    <p:sldId id="271" r:id="rId8"/>
    <p:sldId id="257" r:id="rId9"/>
    <p:sldId id="268" r:id="rId10"/>
    <p:sldId id="272" r:id="rId11"/>
    <p:sldId id="258" r:id="rId12"/>
    <p:sldId id="259" r:id="rId13"/>
    <p:sldId id="267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FB4F-596E-4392-BD73-7C290FB64E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Thuy\20-21\TNXH\file-hinh-anh-sgk-tu-nhien-xa-hoi-bo-ket-noi-tri-thuc-voi-cuoc-song\Phạm Duyên- TỰ NHIÊN VÀ XÃ HỘI LỚP 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2509402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Quan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s¸t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tranh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vµ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th¶o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luËn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62000" y="150255"/>
            <a:ext cx="8305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657350" y="609600"/>
            <a:ext cx="5886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62000" y="1274342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5498"/>
            <a:ext cx="5638800" cy="6850569"/>
          </a:xfrm>
        </p:spPr>
      </p:pic>
    </p:spTree>
    <p:extLst>
      <p:ext uri="{BB962C8B-B14F-4D97-AF65-F5344CB8AC3E}">
        <p14:creationId xmlns:p14="http://schemas.microsoft.com/office/powerpoint/2010/main" val="31478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7117334" cy="6354763"/>
          </a:xfrm>
        </p:spPr>
      </p:pic>
    </p:spTree>
    <p:extLst>
      <p:ext uri="{BB962C8B-B14F-4D97-AF65-F5344CB8AC3E}">
        <p14:creationId xmlns:p14="http://schemas.microsoft.com/office/powerpoint/2010/main" val="68754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792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61" y="457200"/>
            <a:ext cx="4063681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304800"/>
            <a:ext cx="3819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5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485900" y="0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Aristote" pitchFamily="34" charset="0"/>
              </a:rPr>
              <a:t>       </a:t>
            </a:r>
            <a:endParaRPr lang="en-US" sz="3600">
              <a:latin typeface=".VnAristote" pitchFamily="34" charset="0"/>
            </a:endParaRPr>
          </a:p>
        </p:txBody>
      </p:sp>
      <p:pic>
        <p:nvPicPr>
          <p:cNvPr id="207882" name="Picture 10" descr="dien g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1"/>
            <a:ext cx="4429125" cy="3886200"/>
          </a:xfrm>
          <a:prstGeom prst="rect">
            <a:avLst/>
          </a:prstGeom>
          <a:noFill/>
        </p:spPr>
      </p:pic>
      <p:pic>
        <p:nvPicPr>
          <p:cNvPr id="238594" name="Picture 2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91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5" name="Picture 3" descr="D: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950335"/>
            <a:ext cx="47148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D: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1466"/>
            <a:ext cx="4714874" cy="2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55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90%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7719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VNI-Times"/>
              </a:rPr>
              <a:t>Daën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VNI-Times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VNI-Times"/>
              </a:rPr>
              <a:t>doø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66"/>
              </a:solidFill>
              <a:latin typeface="VNI-Times"/>
            </a:endParaRPr>
          </a:p>
        </p:txBody>
      </p:sp>
      <p:pic>
        <p:nvPicPr>
          <p:cNvPr id="52227" name="Picture 3" descr="Hoa tim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oa tim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8492">
            <a:off x="5715000" y="4572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85900" y="2362200"/>
            <a:ext cx="64579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    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xem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lại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US" sz="5400" dirty="0">
                <a:solidFill>
                  <a:srgbClr val="0000FF"/>
                </a:solidFill>
                <a:latin typeface="+mj-lt"/>
              </a:rPr>
              <a:t>      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chuẩn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bị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tiếp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theo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 </a:t>
            </a:r>
            <a:endParaRPr lang="en-US" sz="5400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3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2800351" y="2736852"/>
            <a:ext cx="3937397" cy="1382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2407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7086600" cy="3810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An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toàn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khi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sử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dụng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dung </a:t>
            </a:r>
            <a:r>
              <a:rPr lang="en-US" sz="3600" b="1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nhà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7953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2509402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Quan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s¸t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tranh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vµ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th¶o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luËn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62000" y="150255"/>
            <a:ext cx="8305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657350" y="609600"/>
            <a:ext cx="5886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62000" y="1274342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439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839200" cy="5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" y="352425"/>
            <a:ext cx="398896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18" y="304800"/>
            <a:ext cx="2963446" cy="28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10 PhÃ©p lá»ch sá»± tá»i thiá»u khi dáº¡y con ká»¹ nÄng giao tiáº¿p - Insight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" y="3443070"/>
            <a:ext cx="371803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820823"/>
            <a:ext cx="1997908" cy="21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45" y="3625776"/>
            <a:ext cx="2895600" cy="25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371600"/>
            <a:ext cx="44577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2509402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32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62000" y="150255"/>
            <a:ext cx="8305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657350" y="609600"/>
            <a:ext cx="5886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62000" y="1274342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743950" cy="3886200"/>
          </a:xfrm>
        </p:spPr>
      </p:pic>
    </p:spTree>
    <p:extLst>
      <p:ext uri="{BB962C8B-B14F-4D97-AF65-F5344CB8AC3E}">
        <p14:creationId xmlns:p14="http://schemas.microsoft.com/office/powerpoint/2010/main" val="33592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66573" cy="39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137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Ich May Tinh</dc:creator>
  <cp:lastModifiedBy>Tien Ich May Tinh</cp:lastModifiedBy>
  <cp:revision>7</cp:revision>
  <dcterms:created xsi:type="dcterms:W3CDTF">2020-09-30T12:55:50Z</dcterms:created>
  <dcterms:modified xsi:type="dcterms:W3CDTF">2020-09-30T14:06:32Z</dcterms:modified>
</cp:coreProperties>
</file>